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048" y="54"/>
      </p:cViewPr>
      <p:guideLst>
        <p:guide orient="horz" pos="3368"/>
        <p:guide pos="238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716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433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827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5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1605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2563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1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333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016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3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26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B1D86-E3DA-4C12-AB06-87995D8AB86F}" type="datetimeFigureOut">
              <a:rPr lang="ko-KR" altLang="en-US" smtClean="0"/>
              <a:t>2023-11-02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2C44D-C078-4BE5-8C88-EBA1405975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3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79800FB3-2F31-44BF-AE6E-01427074D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_x231184192">
            <a:extLst>
              <a:ext uri="{FF2B5EF4-FFF2-40B4-BE49-F238E27FC236}">
                <a16:creationId xmlns:a16="http://schemas.microsoft.com/office/drawing/2014/main" xmlns="" id="{EA535B21-4C85-4D09-940C-C86352190B34}"/>
              </a:ext>
            </a:extLst>
          </p:cNvPr>
          <p:cNvSpPr>
            <a:spLocks noChangeShapeType="1"/>
          </p:cNvSpPr>
          <p:nvPr/>
        </p:nvSpPr>
        <p:spPr bwMode="auto">
          <a:xfrm>
            <a:off x="585788" y="1273175"/>
            <a:ext cx="6426200" cy="0"/>
          </a:xfrm>
          <a:prstGeom prst="line">
            <a:avLst/>
          </a:prstGeom>
          <a:noFill/>
          <a:ln w="179959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xmlns="" id="{0EEF1A26-760E-4F46-9A1B-3D3A27030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_x231183232">
            <a:extLst>
              <a:ext uri="{FF2B5EF4-FFF2-40B4-BE49-F238E27FC236}">
                <a16:creationId xmlns:a16="http://schemas.microsoft.com/office/drawing/2014/main" xmlns="" id="{16307ECF-BB8D-423A-B707-54202181C79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9763" y="921660"/>
            <a:ext cx="1587" cy="9212263"/>
          </a:xfrm>
          <a:prstGeom prst="line">
            <a:avLst/>
          </a:prstGeom>
          <a:noFill/>
          <a:ln w="179959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" name="_x231182352">
            <a:extLst>
              <a:ext uri="{FF2B5EF4-FFF2-40B4-BE49-F238E27FC236}">
                <a16:creationId xmlns:a16="http://schemas.microsoft.com/office/drawing/2014/main" xmlns="" id="{56EF034B-504D-4509-8DDB-BEFE646B862D}"/>
              </a:ext>
            </a:extLst>
          </p:cNvPr>
          <p:cNvSpPr>
            <a:spLocks noChangeShapeType="1"/>
          </p:cNvSpPr>
          <p:nvPr/>
        </p:nvSpPr>
        <p:spPr bwMode="auto">
          <a:xfrm>
            <a:off x="736600" y="908049"/>
            <a:ext cx="0" cy="9212263"/>
          </a:xfrm>
          <a:prstGeom prst="line">
            <a:avLst/>
          </a:prstGeom>
          <a:noFill/>
          <a:ln w="2159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9" name="_x231185952">
            <a:extLst>
              <a:ext uri="{FF2B5EF4-FFF2-40B4-BE49-F238E27FC236}">
                <a16:creationId xmlns:a16="http://schemas.microsoft.com/office/drawing/2014/main" xmlns="" id="{39D6FF13-DA8F-4A8C-A9B6-C2659FE6DB65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675" y="908053"/>
            <a:ext cx="0" cy="9212263"/>
          </a:xfrm>
          <a:prstGeom prst="line">
            <a:avLst/>
          </a:prstGeom>
          <a:noFill/>
          <a:ln w="215900">
            <a:solidFill>
              <a:srgbClr val="FFCC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" name="_x231185232">
            <a:extLst>
              <a:ext uri="{FF2B5EF4-FFF2-40B4-BE49-F238E27FC236}">
                <a16:creationId xmlns:a16="http://schemas.microsoft.com/office/drawing/2014/main" xmlns="" id="{EB8047F1-6CAF-4AA2-8887-049C80670BA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9103" y="1288371"/>
            <a:ext cx="6419850" cy="0"/>
          </a:xfrm>
          <a:prstGeom prst="line">
            <a:avLst/>
          </a:prstGeom>
          <a:noFill/>
          <a:ln w="2159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" name="_x231185872">
            <a:extLst>
              <a:ext uri="{FF2B5EF4-FFF2-40B4-BE49-F238E27FC236}">
                <a16:creationId xmlns:a16="http://schemas.microsoft.com/office/drawing/2014/main" xmlns="" id="{D0C3CACE-CE9D-4837-8328-65CF61B3197F}"/>
              </a:ext>
            </a:extLst>
          </p:cNvPr>
          <p:cNvSpPr>
            <a:spLocks noChangeShapeType="1"/>
          </p:cNvSpPr>
          <p:nvPr/>
        </p:nvSpPr>
        <p:spPr bwMode="auto">
          <a:xfrm>
            <a:off x="614589" y="1151621"/>
            <a:ext cx="6419850" cy="1588"/>
          </a:xfrm>
          <a:prstGeom prst="line">
            <a:avLst/>
          </a:prstGeom>
          <a:noFill/>
          <a:ln w="215900">
            <a:solidFill>
              <a:srgbClr val="FFCC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2" name="_x231184352">
            <a:extLst>
              <a:ext uri="{FF2B5EF4-FFF2-40B4-BE49-F238E27FC236}">
                <a16:creationId xmlns:a16="http://schemas.microsoft.com/office/drawing/2014/main" xmlns="" id="{D496D46F-B542-497E-BF94-2E3963FF4725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002" y="1001035"/>
            <a:ext cx="6426200" cy="0"/>
          </a:xfrm>
          <a:prstGeom prst="line">
            <a:avLst/>
          </a:prstGeom>
          <a:noFill/>
          <a:ln w="179959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3" name="Rectangle 17">
            <a:extLst>
              <a:ext uri="{FF2B5EF4-FFF2-40B4-BE49-F238E27FC236}">
                <a16:creationId xmlns:a16="http://schemas.microsoft.com/office/drawing/2014/main" xmlns="" id="{F834AB92-C4C3-43A1-921A-DB3D7A158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_x230327512">
            <a:extLst>
              <a:ext uri="{FF2B5EF4-FFF2-40B4-BE49-F238E27FC236}">
                <a16:creationId xmlns:a16="http://schemas.microsoft.com/office/drawing/2014/main" xmlns="" id="{2FCB1C79-F4F9-4602-B68E-4FD57F183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7638" y="3414713"/>
            <a:ext cx="3055937" cy="325437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</p:txBody>
      </p:sp>
      <p:sp>
        <p:nvSpPr>
          <p:cNvPr id="15" name="_x230328952">
            <a:extLst>
              <a:ext uri="{FF2B5EF4-FFF2-40B4-BE49-F238E27FC236}">
                <a16:creationId xmlns:a16="http://schemas.microsoft.com/office/drawing/2014/main" xmlns="" id="{C518FB0E-A8AC-4041-A6C6-EA7E4253C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25" y="3527425"/>
            <a:ext cx="3471863" cy="33020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</p:txBody>
      </p:sp>
      <p:sp>
        <p:nvSpPr>
          <p:cNvPr id="16" name="_x230325752">
            <a:extLst>
              <a:ext uri="{FF2B5EF4-FFF2-40B4-BE49-F238E27FC236}">
                <a16:creationId xmlns:a16="http://schemas.microsoft.com/office/drawing/2014/main" xmlns="" id="{CC2D4B77-9542-429B-B758-12017EA61AA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55788" y="3181350"/>
            <a:ext cx="0" cy="1806575"/>
          </a:xfrm>
          <a:prstGeom prst="line">
            <a:avLst/>
          </a:prstGeom>
          <a:noFill/>
          <a:ln w="4191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7" name="_x231186752">
            <a:extLst>
              <a:ext uri="{FF2B5EF4-FFF2-40B4-BE49-F238E27FC236}">
                <a16:creationId xmlns:a16="http://schemas.microsoft.com/office/drawing/2014/main" xmlns="" id="{7270A2A2-FA8D-4D65-B85A-BFBA00F7D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5313" y="3513138"/>
            <a:ext cx="3508375" cy="630237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30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ea typeface="바탕체" panose="02030609000101010101" pitchFamily="17" charset="-127"/>
              </a:rPr>
              <a:t>사 용 설 명 서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_x231275696">
            <a:extLst>
              <a:ext uri="{FF2B5EF4-FFF2-40B4-BE49-F238E27FC236}">
                <a16:creationId xmlns:a16="http://schemas.microsoft.com/office/drawing/2014/main" xmlns="" id="{EC3979A8-4F44-4FD7-9D5D-0E5E4C16E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0350" y="2960688"/>
            <a:ext cx="2935288" cy="557212"/>
          </a:xfrm>
          <a:prstGeom prst="rect">
            <a:avLst/>
          </a:prstGeom>
          <a:solidFill>
            <a:srgbClr val="FF4A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5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ea typeface="돋움" panose="020B0600000101010101" pitchFamily="50" charset="-127"/>
              </a:rPr>
              <a:t>거실통합스위치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22">
            <a:extLst>
              <a:ext uri="{FF2B5EF4-FFF2-40B4-BE49-F238E27FC236}">
                <a16:creationId xmlns:a16="http://schemas.microsoft.com/office/drawing/2014/main" xmlns="" id="{7CEE53A0-00AB-4079-90D8-C197B93BC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1440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27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_x231273936">
            <a:extLst>
              <a:ext uri="{FF2B5EF4-FFF2-40B4-BE49-F238E27FC236}">
                <a16:creationId xmlns:a16="http://schemas.microsoft.com/office/drawing/2014/main" xmlns="" id="{F5190640-C186-42DF-A5BA-3E440309D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199" y="9237663"/>
            <a:ext cx="2781300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23">
            <a:extLst>
              <a:ext uri="{FF2B5EF4-FFF2-40B4-BE49-F238E27FC236}">
                <a16:creationId xmlns:a16="http://schemas.microsoft.com/office/drawing/2014/main" xmlns="" id="{61689861-DF8E-4385-B3EB-EF6DE0ACA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6376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27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_x231182592">
            <a:extLst>
              <a:ext uri="{FF2B5EF4-FFF2-40B4-BE49-F238E27FC236}">
                <a16:creationId xmlns:a16="http://schemas.microsoft.com/office/drawing/2014/main" xmlns="" id="{F23CDD97-3D73-4438-97C2-40C959706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12614275"/>
            <a:ext cx="1919287" cy="403225"/>
          </a:xfrm>
          <a:prstGeom prst="rect">
            <a:avLst/>
          </a:prstGeom>
          <a:solidFill>
            <a:srgbClr val="FFFFFF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xmlns="" id="{1EB6378B-BFA6-4AB3-8DF1-C9A5EB0CE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2096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27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5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돋움체" panose="020B0609000101010101" pitchFamily="49" charset="-127"/>
                <a:ea typeface="돋움체" panose="020B0609000101010101" pitchFamily="49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endParaRPr kumimoji="0" lang="ko-KR" altLang="ko-KR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한컴바탕" panose="02030600000101010101" pitchFamily="18" charset="2"/>
                <a:ea typeface="한컴바탕" panose="02030600000101010101" pitchFamily="18" charset="2"/>
                <a:cs typeface="한컴바탕" panose="02030600000101010101" pitchFamily="18" charset="2"/>
              </a:rPr>
              <a:t> 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AB7AB58B-2C25-4D08-91EF-A190A32F604B}"/>
              </a:ext>
            </a:extLst>
          </p:cNvPr>
          <p:cNvSpPr/>
          <p:nvPr/>
        </p:nvSpPr>
        <p:spPr>
          <a:xfrm>
            <a:off x="542931" y="908052"/>
            <a:ext cx="6489696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533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28154376-3CD5-4798-9A03-988CCAD6F10A}"/>
              </a:ext>
            </a:extLst>
          </p:cNvPr>
          <p:cNvSpPr/>
          <p:nvPr/>
        </p:nvSpPr>
        <p:spPr>
          <a:xfrm>
            <a:off x="327546" y="888999"/>
            <a:ext cx="6867006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FC006029-621A-4DD2-B011-AD71B12E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76" y="56719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굴림" panose="020B0600000101010101" pitchFamily="50" charset="-127"/>
              </a:rPr>
              <a:t>■ 거실 통합스위치 </a:t>
            </a:r>
            <a:r>
              <a:rPr kumimoji="0" lang="en-US" altLang="ko-KR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굴림" panose="020B0600000101010101" pitchFamily="50" charset="-127"/>
              </a:rPr>
              <a:t>A/S : 031-733-3399</a:t>
            </a:r>
            <a:endParaRPr kumimoji="0" lang="en-US" altLang="ko-KR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27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_x231186192">
            <a:extLst>
              <a:ext uri="{FF2B5EF4-FFF2-40B4-BE49-F238E27FC236}">
                <a16:creationId xmlns:a16="http://schemas.microsoft.com/office/drawing/2014/main" xmlns="" id="{85810A68-4128-4AA1-AAA9-BBDF2CAC6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91" y="1392692"/>
            <a:ext cx="6143625" cy="841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81E79E24-18D0-4CB9-BB7D-16677D74A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15240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한컴바탕" panose="02030600000101010101" pitchFamily="18" charset="2"/>
                <a:ea typeface="한컴바탕" panose="02030600000101010101" pitchFamily="18" charset="2"/>
                <a:cs typeface="한컴바탕" panose="02030600000101010101" pitchFamily="18" charset="2"/>
              </a:rPr>
              <a:t> 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342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28154376-3CD5-4798-9A03-988CCAD6F10A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81E79E24-18D0-4CB9-BB7D-16677D74A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15240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한컴바탕" panose="02030600000101010101" pitchFamily="18" charset="2"/>
                <a:ea typeface="한컴바탕" panose="02030600000101010101" pitchFamily="18" charset="2"/>
                <a:cs typeface="한컴바탕" panose="02030600000101010101" pitchFamily="18" charset="2"/>
              </a:rPr>
              <a:t> 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FDF66345-5F2A-49BA-BD08-4F3B79C59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6" y="949805"/>
            <a:ext cx="13596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anose="020B0600000101010101" pitchFamily="50" charset="-127"/>
              </a:rPr>
              <a:t>거실통</a:t>
            </a:r>
            <a:r>
              <a:rPr kumimoji="0" lang="ko-KR" altLang="ko-KR" sz="1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굴림" panose="020B0600000101010101" pitchFamily="50" charset="-127"/>
              </a:rPr>
              <a:t>합스위치 기능</a:t>
            </a:r>
            <a:endParaRPr kumimoji="0" lang="ko-KR" altLang="ko-KR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6" name="_x231184512">
            <a:extLst>
              <a:ext uri="{FF2B5EF4-FFF2-40B4-BE49-F238E27FC236}">
                <a16:creationId xmlns:a16="http://schemas.microsoft.com/office/drawing/2014/main" xmlns="" id="{1F0813F3-2E52-4224-90F7-24EC01E09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93" y="1242974"/>
            <a:ext cx="6054725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72727481-66AA-449D-B35A-78C6B68F4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739" y="1903862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31184592">
            <a:extLst>
              <a:ext uri="{FF2B5EF4-FFF2-40B4-BE49-F238E27FC236}">
                <a16:creationId xmlns:a16="http://schemas.microsoft.com/office/drawing/2014/main" xmlns="" id="{935AC282-7812-4051-9BFF-6EAE8BFAB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48" y="3098383"/>
            <a:ext cx="6119813" cy="244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_x231185472">
            <a:extLst>
              <a:ext uri="{FF2B5EF4-FFF2-40B4-BE49-F238E27FC236}">
                <a16:creationId xmlns:a16="http://schemas.microsoft.com/office/drawing/2014/main" xmlns="" id="{25E55D53-12DA-40A9-961E-F87167258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59" y="5455160"/>
            <a:ext cx="5980112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_x231185232">
            <a:extLst>
              <a:ext uri="{FF2B5EF4-FFF2-40B4-BE49-F238E27FC236}">
                <a16:creationId xmlns:a16="http://schemas.microsoft.com/office/drawing/2014/main" xmlns="" id="{FE64D08F-04BF-4743-8C99-3DDCF0873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58" y="7340243"/>
            <a:ext cx="6119813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BBFF824-F33B-4FBB-ABA0-E8AB5AEF2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4507" y="1837187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0305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28154376-3CD5-4798-9A03-988CCAD6F10A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81E79E24-18D0-4CB9-BB7D-16677D74A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15240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한컴바탕" panose="02030600000101010101" pitchFamily="18" charset="2"/>
                <a:ea typeface="한컴바탕" panose="02030600000101010101" pitchFamily="18" charset="2"/>
                <a:cs typeface="한컴바탕" panose="02030600000101010101" pitchFamily="18" charset="2"/>
              </a:rPr>
              <a:t> 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72727481-66AA-449D-B35A-78C6B68F4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739" y="1903862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BBFF824-F33B-4FBB-ABA0-E8AB5AEF2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4507" y="1837187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5D59FD01-BEAD-4691-8D08-5CECC6E8E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2794295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231184352">
            <a:extLst>
              <a:ext uri="{FF2B5EF4-FFF2-40B4-BE49-F238E27FC236}">
                <a16:creationId xmlns:a16="http://schemas.microsoft.com/office/drawing/2014/main" xmlns="" id="{A2D99C45-CB21-40B8-A413-724F14094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0" y="3196903"/>
            <a:ext cx="6119813" cy="264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xmlns="" id="{4AEE2452-E0D2-487B-8031-4E2858772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04717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231186432">
            <a:extLst>
              <a:ext uri="{FF2B5EF4-FFF2-40B4-BE49-F238E27FC236}">
                <a16:creationId xmlns:a16="http://schemas.microsoft.com/office/drawing/2014/main" xmlns="" id="{5DE64C23-D16B-4826-BD6E-8B5886E52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1228796"/>
            <a:ext cx="61626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xmlns="" id="{E9412137-A0A4-4B4F-A20E-33E34C30DB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8" y="7303428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101" name="_x231186032">
            <a:extLst>
              <a:ext uri="{FF2B5EF4-FFF2-40B4-BE49-F238E27FC236}">
                <a16:creationId xmlns:a16="http://schemas.microsoft.com/office/drawing/2014/main" xmlns="" id="{0AF30AF1-BB6C-436A-B586-D8CE2E068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6" y="7413146"/>
            <a:ext cx="6119813" cy="260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xmlns="" id="{76693DC7-DE05-44EF-B488-0E372D7AD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103" name="_x231184432">
            <a:extLst>
              <a:ext uri="{FF2B5EF4-FFF2-40B4-BE49-F238E27FC236}">
                <a16:creationId xmlns:a16="http://schemas.microsoft.com/office/drawing/2014/main" xmlns="" id="{4BA4B677-4DDF-40DE-A68D-C1F67BAB1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84" y="5414037"/>
            <a:ext cx="6019800" cy="175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00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CD2DD16-DF80-41A6-B57E-C60E93B4F39E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2EA1CC-6D6C-4C1D-B60B-BBFF22DA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5" name="_x231185632">
            <a:extLst>
              <a:ext uri="{FF2B5EF4-FFF2-40B4-BE49-F238E27FC236}">
                <a16:creationId xmlns:a16="http://schemas.microsoft.com/office/drawing/2014/main" xmlns="" id="{C1DB5C18-06F2-4096-A2EF-11A1EE506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4" y="990496"/>
            <a:ext cx="6122987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_x231184192">
            <a:extLst>
              <a:ext uri="{FF2B5EF4-FFF2-40B4-BE49-F238E27FC236}">
                <a16:creationId xmlns:a16="http://schemas.microsoft.com/office/drawing/2014/main" xmlns="" id="{C7AD27D2-5C5A-421E-B49B-2EFB9A0AB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" y="2915320"/>
            <a:ext cx="6119813" cy="2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_x231184032">
            <a:extLst>
              <a:ext uri="{FF2B5EF4-FFF2-40B4-BE49-F238E27FC236}">
                <a16:creationId xmlns:a16="http://schemas.microsoft.com/office/drawing/2014/main" xmlns="" id="{A4AE48F7-93E7-4B82-A154-6904D3108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4" y="3148683"/>
            <a:ext cx="6119813" cy="247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_x231184352">
            <a:extLst>
              <a:ext uri="{FF2B5EF4-FFF2-40B4-BE49-F238E27FC236}">
                <a16:creationId xmlns:a16="http://schemas.microsoft.com/office/drawing/2014/main" xmlns="" id="{70B40230-3544-4CBB-8D7B-7E213AC9F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7" y="5607607"/>
            <a:ext cx="6119813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9">
            <a:extLst>
              <a:ext uri="{FF2B5EF4-FFF2-40B4-BE49-F238E27FC236}">
                <a16:creationId xmlns:a16="http://schemas.microsoft.com/office/drawing/2014/main" xmlns="" id="{77E07BA1-1096-46E0-9048-5080328A2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7274414"/>
            <a:ext cx="8864600" cy="3294063"/>
          </a:xfrm>
          <a:prstGeom prst="flowChartAlternateProcess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171450" indent="-171450" latinLnBrk="1">
              <a:lnSpc>
                <a:spcPct val="150000"/>
              </a:lnSpc>
              <a:buFontTx/>
              <a:buChar char="-"/>
              <a:defRPr/>
            </a:pPr>
            <a:endParaRPr kumimoji="0" lang="ko-KR" altLang="en-US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TextBox 196">
            <a:extLst>
              <a:ext uri="{FF2B5EF4-FFF2-40B4-BE49-F238E27FC236}">
                <a16:creationId xmlns:a16="http://schemas.microsoft.com/office/drawing/2014/main" xmlns="" id="{6BD4D76D-7518-4376-9A01-71370A07B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7588739"/>
            <a:ext cx="8113712" cy="32940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defPPr>
              <a:defRPr lang="ko-KR"/>
            </a:defPPr>
            <a:lvl1pPr eaLnBrk="0" hangingPunct="0">
              <a:lnSpc>
                <a:spcPct val="150000"/>
              </a:lnSpc>
              <a:spcBef>
                <a:spcPct val="20000"/>
              </a:spcBef>
              <a:buNone/>
              <a:defRPr kumimoji="0" sz="12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pPr latinLnBrk="1">
              <a:lnSpc>
                <a:spcPct val="200000"/>
              </a:lnSpc>
              <a:defRPr/>
            </a:pPr>
            <a:r>
              <a:rPr lang="en-US" altLang="ko-KR" sz="1050" dirty="0"/>
              <a:t>- </a:t>
            </a:r>
            <a:r>
              <a:rPr lang="ko-KR" altLang="en-US" sz="1050" dirty="0"/>
              <a:t>예약 모드 설정</a:t>
            </a:r>
            <a:endParaRPr lang="en-US" altLang="ko-KR" sz="1050" dirty="0"/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50" dirty="0"/>
              <a:t>-</a:t>
            </a:r>
            <a:r>
              <a:rPr lang="ko-KR" altLang="en-US" sz="1050" dirty="0"/>
              <a:t>모드 버튼을 길게</a:t>
            </a:r>
            <a:r>
              <a:rPr lang="en-US" altLang="ko-KR" sz="1050" dirty="0"/>
              <a:t>(</a:t>
            </a:r>
            <a:r>
              <a:rPr lang="ko-KR" altLang="en-US" sz="1050" dirty="0"/>
              <a:t>약</a:t>
            </a:r>
            <a:r>
              <a:rPr lang="en-US" altLang="ko-KR" sz="1050" dirty="0"/>
              <a:t>3</a:t>
            </a:r>
            <a:r>
              <a:rPr lang="ko-KR" altLang="en-US" sz="1050" dirty="0"/>
              <a:t>초</a:t>
            </a:r>
            <a:r>
              <a:rPr lang="en-US" altLang="ko-KR" sz="1050" dirty="0"/>
              <a:t>~) </a:t>
            </a:r>
            <a:r>
              <a:rPr lang="ko-KR" altLang="en-US" sz="1050" dirty="0"/>
              <a:t>터치하면 모드설정 진입합니다</a:t>
            </a:r>
            <a:r>
              <a:rPr lang="en-US" altLang="ko-KR" sz="1050" dirty="0"/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50" dirty="0"/>
              <a:t>      </a:t>
            </a:r>
            <a:r>
              <a:rPr lang="ko-KR" altLang="en-US" sz="1050" dirty="0"/>
              <a:t>모드 짧게 터치 시 </a:t>
            </a:r>
            <a:r>
              <a:rPr lang="en-US" altLang="ko-KR" sz="1050" dirty="0"/>
              <a:t>＂</a:t>
            </a:r>
            <a:r>
              <a:rPr lang="ko-KR" altLang="en-US" sz="1050" dirty="0"/>
              <a:t>예약 </a:t>
            </a:r>
            <a:r>
              <a:rPr lang="en-US" altLang="ko-KR" sz="1050" dirty="0"/>
              <a:t>-&gt; </a:t>
            </a:r>
            <a:r>
              <a:rPr lang="ko-KR" altLang="en-US" sz="1050" dirty="0"/>
              <a:t>타이머</a:t>
            </a:r>
            <a:r>
              <a:rPr lang="en-US" altLang="ko-KR" sz="1050" dirty="0"/>
              <a:t>＂</a:t>
            </a:r>
            <a:r>
              <a:rPr lang="ko-KR" altLang="en-US" sz="1050" dirty="0"/>
              <a:t>순으로 설정모드 진입합니다</a:t>
            </a:r>
            <a:r>
              <a:rPr lang="en-US" altLang="ko-KR" sz="1050" dirty="0"/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50" dirty="0"/>
              <a:t>      </a:t>
            </a:r>
            <a:r>
              <a:rPr lang="ko-KR" altLang="en-US" sz="1050" dirty="0"/>
              <a:t>시간 설정 후 </a:t>
            </a:r>
            <a:r>
              <a:rPr lang="en-US" altLang="ko-KR" sz="1050" dirty="0"/>
              <a:t>＂</a:t>
            </a:r>
            <a:r>
              <a:rPr lang="ko-KR" altLang="en-US" sz="1050" dirty="0" err="1"/>
              <a:t>방선택</a:t>
            </a:r>
            <a:r>
              <a:rPr lang="en-US" altLang="ko-KR" sz="1050" dirty="0"/>
              <a:t>＂ </a:t>
            </a:r>
            <a:r>
              <a:rPr lang="ko-KR" altLang="en-US" sz="1050" dirty="0"/>
              <a:t>버튼으로 짧게 터치하여 </a:t>
            </a:r>
            <a:r>
              <a:rPr lang="en-US" altLang="ko-KR" sz="1050" dirty="0"/>
              <a:t>＂</a:t>
            </a:r>
            <a:r>
              <a:rPr lang="ko-KR" altLang="en-US" sz="1050" dirty="0"/>
              <a:t>예약아이콘</a:t>
            </a:r>
            <a:r>
              <a:rPr lang="en-US" altLang="ko-KR" sz="1050" dirty="0"/>
              <a:t>＂</a:t>
            </a:r>
            <a:r>
              <a:rPr lang="ko-KR" altLang="en-US" sz="1050" dirty="0"/>
              <a:t>이 점멸하게 설정한 후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50" dirty="0"/>
              <a:t>      모드 버튼을 길게 터치하면 </a:t>
            </a:r>
            <a:r>
              <a:rPr lang="en-US" altLang="ko-KR" sz="1050" dirty="0"/>
              <a:t>＂</a:t>
            </a:r>
            <a:r>
              <a:rPr lang="ko-KR" altLang="en-US" sz="1050" dirty="0" err="1"/>
              <a:t>딩동댕</a:t>
            </a:r>
            <a:r>
              <a:rPr lang="en-US" altLang="ko-KR" sz="1050" dirty="0"/>
              <a:t>~"</a:t>
            </a:r>
            <a:r>
              <a:rPr lang="ko-KR" altLang="en-US" sz="1050" dirty="0"/>
              <a:t>소리가 나면서 저장되며 </a:t>
            </a:r>
            <a:r>
              <a:rPr lang="en-US" altLang="ko-KR" sz="1050" dirty="0"/>
              <a:t>LCD </a:t>
            </a:r>
            <a:r>
              <a:rPr lang="ko-KR" altLang="en-US" sz="1050" dirty="0"/>
              <a:t>화면에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50" dirty="0"/>
              <a:t>      </a:t>
            </a:r>
            <a:r>
              <a:rPr lang="en-US" altLang="ko-KR" sz="1050" dirty="0"/>
              <a:t>"</a:t>
            </a:r>
            <a:r>
              <a:rPr lang="ko-KR" altLang="en-US" sz="1050" dirty="0"/>
              <a:t>예약 아이콘</a:t>
            </a:r>
            <a:r>
              <a:rPr lang="en-US" altLang="ko-KR" sz="1050" dirty="0"/>
              <a:t>"</a:t>
            </a:r>
            <a:r>
              <a:rPr lang="ko-KR" altLang="en-US" sz="1050" dirty="0"/>
              <a:t>이 점등하게 됩니다</a:t>
            </a:r>
            <a:r>
              <a:rPr lang="en-US" altLang="ko-KR" sz="1050" dirty="0"/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50" dirty="0"/>
              <a:t>    </a:t>
            </a:r>
            <a:endParaRPr lang="en-US" altLang="zh-CN" sz="1050" dirty="0"/>
          </a:p>
        </p:txBody>
      </p:sp>
    </p:spTree>
    <p:extLst>
      <p:ext uri="{BB962C8B-B14F-4D97-AF65-F5344CB8AC3E}">
        <p14:creationId xmlns:p14="http://schemas.microsoft.com/office/powerpoint/2010/main" val="1903618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CD2DD16-DF80-41A6-B57E-C60E93B4F39E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2EA1CC-6D6C-4C1D-B60B-BBFF22DA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4" name="_x231184192">
            <a:extLst>
              <a:ext uri="{FF2B5EF4-FFF2-40B4-BE49-F238E27FC236}">
                <a16:creationId xmlns:a16="http://schemas.microsoft.com/office/drawing/2014/main" xmlns="" id="{C7AD27D2-5C5A-421E-B49B-2EFB9A0AB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" y="2915320"/>
            <a:ext cx="6119813" cy="2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_x231184352">
            <a:extLst>
              <a:ext uri="{FF2B5EF4-FFF2-40B4-BE49-F238E27FC236}">
                <a16:creationId xmlns:a16="http://schemas.microsoft.com/office/drawing/2014/main" xmlns="" id="{70B40230-3544-4CBB-8D7B-7E213AC9F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0" y="1014747"/>
            <a:ext cx="6119813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9">
            <a:extLst>
              <a:ext uri="{FF2B5EF4-FFF2-40B4-BE49-F238E27FC236}">
                <a16:creationId xmlns:a16="http://schemas.microsoft.com/office/drawing/2014/main" xmlns="" id="{77E07BA1-1096-46E0-9048-5080328A2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7274414"/>
            <a:ext cx="8864600" cy="3294063"/>
          </a:xfrm>
          <a:prstGeom prst="flowChartAlternateProcess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171450" indent="-171450" latinLnBrk="1">
              <a:lnSpc>
                <a:spcPct val="150000"/>
              </a:lnSpc>
              <a:buFontTx/>
              <a:buChar char="-"/>
              <a:defRPr/>
            </a:pPr>
            <a:endParaRPr kumimoji="0" lang="ko-KR" altLang="en-US" sz="105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xmlns="" id="{51B1FD00-EF26-4083-8D81-B84C1FBA6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3241675"/>
            <a:ext cx="8864600" cy="3294063"/>
          </a:xfrm>
          <a:prstGeom prst="flowChartAlternateProcess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20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latinLnBrk="1">
              <a:lnSpc>
                <a:spcPct val="150000"/>
              </a:lnSpc>
              <a:buFontTx/>
              <a:buNone/>
              <a:defRPr/>
            </a:pPr>
            <a:endParaRPr kumimoji="0" lang="en-US" altLang="ko-KR" sz="120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171450" indent="-171450" latinLnBrk="1">
              <a:lnSpc>
                <a:spcPct val="150000"/>
              </a:lnSpc>
              <a:buFontTx/>
              <a:buChar char="-"/>
              <a:defRPr/>
            </a:pPr>
            <a:endParaRPr kumimoji="0" lang="ko-KR" altLang="en-US" sz="1200" dirty="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3" name="TextBox 196">
            <a:extLst>
              <a:ext uri="{FF2B5EF4-FFF2-40B4-BE49-F238E27FC236}">
                <a16:creationId xmlns:a16="http://schemas.microsoft.com/office/drawing/2014/main" xmlns="" id="{5C4A6DE7-7E01-4B60-A9E7-A6F384A6E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469" y="3274431"/>
            <a:ext cx="6219274" cy="20714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defPPr>
              <a:defRPr lang="ko-KR"/>
            </a:defPPr>
            <a:lvl1pPr eaLnBrk="0" hangingPunct="0">
              <a:lnSpc>
                <a:spcPct val="150000"/>
              </a:lnSpc>
              <a:spcBef>
                <a:spcPct val="20000"/>
              </a:spcBef>
              <a:buNone/>
              <a:defRPr kumimoji="0" sz="12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pPr latinLnBrk="1">
              <a:lnSpc>
                <a:spcPct val="200000"/>
              </a:lnSpc>
              <a:defRPr/>
            </a:pPr>
            <a:r>
              <a:rPr lang="en-US" altLang="ko-KR" sz="1000" dirty="0"/>
              <a:t>    - </a:t>
            </a:r>
            <a:r>
              <a:rPr lang="ko-KR" altLang="en-US" sz="1000" dirty="0"/>
              <a:t>예약모드 취소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dirty="0"/>
              <a:t>      모드 버튼을 길게</a:t>
            </a:r>
            <a:r>
              <a:rPr lang="en-US" altLang="ko-KR" sz="1000" dirty="0"/>
              <a:t>(</a:t>
            </a:r>
            <a:r>
              <a:rPr lang="ko-KR" altLang="en-US" sz="1000" dirty="0"/>
              <a:t>약</a:t>
            </a:r>
            <a:r>
              <a:rPr lang="en-US" altLang="ko-KR" sz="1000" dirty="0"/>
              <a:t>3</a:t>
            </a:r>
            <a:r>
              <a:rPr lang="ko-KR" altLang="en-US" sz="1000" dirty="0"/>
              <a:t>초</a:t>
            </a:r>
            <a:r>
              <a:rPr lang="en-US" altLang="ko-KR" sz="1000" dirty="0"/>
              <a:t>~) </a:t>
            </a:r>
            <a:r>
              <a:rPr lang="ko-KR" altLang="en-US" sz="1000" dirty="0"/>
              <a:t>터치하면 모드설정 진입 합니다</a:t>
            </a:r>
            <a:r>
              <a:rPr lang="en-US" altLang="ko-KR" sz="1000" dirty="0"/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00" dirty="0"/>
              <a:t>      </a:t>
            </a:r>
            <a:r>
              <a:rPr lang="ko-KR" altLang="en-US" sz="1000" dirty="0"/>
              <a:t>모드 짧게 터치 시 </a:t>
            </a:r>
            <a:r>
              <a:rPr lang="en-US" altLang="ko-KR" sz="1000" dirty="0"/>
              <a:t>"</a:t>
            </a:r>
            <a:r>
              <a:rPr lang="ko-KR" altLang="en-US" sz="1000" dirty="0"/>
              <a:t>예약 </a:t>
            </a:r>
            <a:r>
              <a:rPr lang="en-US" altLang="ko-KR" sz="1000" dirty="0"/>
              <a:t>-&gt; </a:t>
            </a:r>
            <a:r>
              <a:rPr lang="ko-KR" altLang="en-US" sz="1000" dirty="0"/>
              <a:t>타이머</a:t>
            </a:r>
            <a:r>
              <a:rPr lang="en-US" altLang="ko-KR" sz="1000" dirty="0"/>
              <a:t>"</a:t>
            </a:r>
            <a:r>
              <a:rPr lang="ko-KR" altLang="en-US" sz="1000" dirty="0"/>
              <a:t>순으로 설정모드 진입 합니다</a:t>
            </a:r>
            <a:r>
              <a:rPr lang="en-US" altLang="ko-KR" sz="1000" dirty="0"/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00" dirty="0"/>
              <a:t>      "</a:t>
            </a:r>
            <a:r>
              <a:rPr lang="ko-KR" altLang="en-US" sz="1000" dirty="0" err="1"/>
              <a:t>방선택</a:t>
            </a:r>
            <a:r>
              <a:rPr lang="en-US" altLang="ko-KR" sz="1000" dirty="0"/>
              <a:t>" </a:t>
            </a:r>
            <a:r>
              <a:rPr lang="ko-KR" altLang="en-US" sz="1000" dirty="0"/>
              <a:t>버튼으로 짧게 터치하여 </a:t>
            </a:r>
            <a:r>
              <a:rPr lang="en-US" altLang="ko-KR" sz="1000" dirty="0"/>
              <a:t>"</a:t>
            </a:r>
            <a:r>
              <a:rPr lang="ko-KR" altLang="en-US" sz="1000" dirty="0"/>
              <a:t>예약아이콘</a:t>
            </a:r>
            <a:r>
              <a:rPr lang="en-US" altLang="ko-KR" sz="1000" dirty="0"/>
              <a:t>"</a:t>
            </a:r>
            <a:r>
              <a:rPr lang="ko-KR" altLang="en-US" sz="1000" dirty="0"/>
              <a:t>이 </a:t>
            </a:r>
            <a:r>
              <a:rPr lang="en-US" altLang="ko-KR" sz="1000" dirty="0"/>
              <a:t>"</a:t>
            </a:r>
            <a:r>
              <a:rPr lang="ko-KR" altLang="en-US" sz="1000" dirty="0"/>
              <a:t>점등</a:t>
            </a:r>
            <a:r>
              <a:rPr lang="en-US" altLang="ko-KR" sz="1000" dirty="0"/>
              <a:t>" </a:t>
            </a:r>
            <a:r>
              <a:rPr lang="ko-KR" altLang="en-US" sz="1000" dirty="0"/>
              <a:t>하게 설정한 후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dirty="0"/>
              <a:t>      모드 버튼을 길게 터치하면 </a:t>
            </a:r>
            <a:r>
              <a:rPr lang="en-US" altLang="ko-KR" sz="1000" dirty="0"/>
              <a:t>"</a:t>
            </a:r>
            <a:r>
              <a:rPr lang="ko-KR" altLang="en-US" sz="1000" dirty="0" err="1"/>
              <a:t>딩동댕</a:t>
            </a:r>
            <a:r>
              <a:rPr lang="en-US" altLang="ko-KR" sz="1000" dirty="0"/>
              <a:t>~"</a:t>
            </a:r>
            <a:r>
              <a:rPr lang="ko-KR" altLang="en-US" sz="1000" dirty="0"/>
              <a:t>소리가 나면서 취소되며 </a:t>
            </a:r>
            <a:r>
              <a:rPr lang="en-US" altLang="ko-KR" sz="1000" dirty="0"/>
              <a:t>LCD </a:t>
            </a:r>
            <a:r>
              <a:rPr lang="ko-KR" altLang="en-US" sz="1000" dirty="0"/>
              <a:t>화면에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dirty="0"/>
              <a:t>      </a:t>
            </a:r>
            <a:r>
              <a:rPr lang="en-US" altLang="ko-KR" sz="1000" dirty="0"/>
              <a:t>"</a:t>
            </a:r>
            <a:r>
              <a:rPr lang="ko-KR" altLang="en-US" sz="1000" dirty="0"/>
              <a:t>예약 아이콘</a:t>
            </a:r>
            <a:r>
              <a:rPr lang="en-US" altLang="ko-KR" sz="1000" dirty="0"/>
              <a:t>"</a:t>
            </a:r>
            <a:r>
              <a:rPr lang="ko-KR" altLang="en-US" sz="1000" dirty="0"/>
              <a:t>이 소멸</a:t>
            </a:r>
            <a:r>
              <a:rPr lang="en-US" altLang="ko-KR" sz="1000" dirty="0"/>
              <a:t>(</a:t>
            </a:r>
            <a:r>
              <a:rPr lang="ko-KR" altLang="en-US" sz="1000" dirty="0"/>
              <a:t>제거</a:t>
            </a:r>
            <a:r>
              <a:rPr lang="en-US" altLang="ko-KR" sz="1000" dirty="0"/>
              <a:t>)</a:t>
            </a:r>
            <a:r>
              <a:rPr lang="ko-KR" altLang="en-US" sz="1000" dirty="0"/>
              <a:t>하게 됩니다</a:t>
            </a:r>
            <a:r>
              <a:rPr lang="en-US" altLang="ko-KR" sz="1000" dirty="0"/>
              <a:t>.</a:t>
            </a:r>
            <a:endParaRPr lang="en-US" altLang="ko-KR" sz="1000" spc="-150" dirty="0">
              <a:solidFill>
                <a:schemeClr val="tx2">
                  <a:lumMod val="50000"/>
                </a:schemeClr>
              </a:solidFill>
            </a:endParaRPr>
          </a:p>
          <a:p>
            <a:pPr latinLnBrk="1">
              <a:lnSpc>
                <a:spcPct val="200000"/>
              </a:lnSpc>
              <a:defRPr/>
            </a:pPr>
            <a:endParaRPr lang="en-US" altLang="zh-CN" sz="1000" dirty="0"/>
          </a:p>
        </p:txBody>
      </p:sp>
      <p:pic>
        <p:nvPicPr>
          <p:cNvPr id="15" name="_x231185232">
            <a:extLst>
              <a:ext uri="{FF2B5EF4-FFF2-40B4-BE49-F238E27FC236}">
                <a16:creationId xmlns:a16="http://schemas.microsoft.com/office/drawing/2014/main" xmlns="" id="{1334A4B5-3A3A-460C-A387-5C949BB5E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0" y="5734918"/>
            <a:ext cx="6119813" cy="18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96">
            <a:extLst>
              <a:ext uri="{FF2B5EF4-FFF2-40B4-BE49-F238E27FC236}">
                <a16:creationId xmlns:a16="http://schemas.microsoft.com/office/drawing/2014/main" xmlns="" id="{FC697D12-6D49-40EB-932A-854415025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677" y="7582997"/>
            <a:ext cx="6365935" cy="284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defPPr>
              <a:defRPr lang="ko-KR"/>
            </a:defPPr>
            <a:lvl1pPr eaLnBrk="0" hangingPunct="0">
              <a:lnSpc>
                <a:spcPct val="150000"/>
              </a:lnSpc>
              <a:spcBef>
                <a:spcPct val="20000"/>
              </a:spcBef>
              <a:buNone/>
              <a:defRPr kumimoji="0" sz="12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pPr marL="171450" indent="-171450" latinLnBrk="1">
              <a:lnSpc>
                <a:spcPct val="200000"/>
              </a:lnSpc>
              <a:buFontTx/>
              <a:buChar char="-"/>
              <a:defRPr/>
            </a:pPr>
            <a:r>
              <a:rPr lang="ko-KR" altLang="en-US" sz="1000" dirty="0"/>
              <a:t>타이머 모드 설정</a:t>
            </a:r>
            <a:endParaRPr lang="en-US" altLang="ko-KR" sz="1000" dirty="0"/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   모드 버튼을 길게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약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3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초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~) 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터치하면 모드설정 진입 합니다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   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모드 짧게 터치 시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예약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-&gt; 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타이머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순으로 설정모드 진입 합니다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   시간 설정 후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 err="1">
                <a:solidFill>
                  <a:schemeClr val="tx2">
                    <a:lumMod val="50000"/>
                  </a:schemeClr>
                </a:solidFill>
              </a:rPr>
              <a:t>방선택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 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버튼으로 짧게 터치하여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타이머아이콘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이 점멸 하게 설정한 후</a:t>
            </a:r>
          </a:p>
          <a:p>
            <a:pPr latinLnBrk="1">
              <a:lnSpc>
                <a:spcPct val="200000"/>
              </a:lnSpc>
              <a:defRPr/>
            </a:pP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   모드 버튼을 길게 터치하면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 err="1">
                <a:solidFill>
                  <a:schemeClr val="tx2">
                    <a:lumMod val="50000"/>
                  </a:schemeClr>
                </a:solidFill>
              </a:rPr>
              <a:t>딩동댕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~"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소리가 나면서 저장되며 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LCD 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화면에</a:t>
            </a:r>
            <a:endParaRPr lang="en-US" altLang="ko-KR" sz="1000" spc="-150" dirty="0">
              <a:solidFill>
                <a:schemeClr val="tx2">
                  <a:lumMod val="50000"/>
                </a:schemeClr>
              </a:solidFill>
            </a:endParaRPr>
          </a:p>
          <a:p>
            <a:pPr latinLnBrk="1">
              <a:lnSpc>
                <a:spcPct val="200000"/>
              </a:lnSpc>
              <a:defRPr/>
            </a:pP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   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타이머 아이콘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ko-KR" altLang="en-US" sz="1000" spc="-150" dirty="0">
                <a:solidFill>
                  <a:schemeClr val="tx2">
                    <a:lumMod val="50000"/>
                  </a:schemeClr>
                </a:solidFill>
              </a:rPr>
              <a:t>이 점등 하게 됩니다</a:t>
            </a:r>
            <a:r>
              <a:rPr lang="en-US" altLang="ko-KR" sz="1000" spc="-150" dirty="0">
                <a:solidFill>
                  <a:schemeClr val="tx2">
                    <a:lumMod val="50000"/>
                  </a:schemeClr>
                </a:solidFill>
              </a:rPr>
              <a:t>. </a:t>
            </a:r>
          </a:p>
          <a:p>
            <a:pPr latinLnBrk="1">
              <a:lnSpc>
                <a:spcPct val="200000"/>
              </a:lnSpc>
              <a:defRPr/>
            </a:pPr>
            <a:endParaRPr lang="en-US" altLang="zh-CN" sz="1000" dirty="0"/>
          </a:p>
        </p:txBody>
      </p:sp>
    </p:spTree>
    <p:extLst>
      <p:ext uri="{BB962C8B-B14F-4D97-AF65-F5344CB8AC3E}">
        <p14:creationId xmlns:p14="http://schemas.microsoft.com/office/powerpoint/2010/main" val="3717316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6">
            <a:extLst>
              <a:ext uri="{FF2B5EF4-FFF2-40B4-BE49-F238E27FC236}">
                <a16:creationId xmlns:a16="http://schemas.microsoft.com/office/drawing/2014/main" xmlns="" id="{96BC9EB9-C308-433E-A404-15521CC644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7100248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59" name="_x231186672">
            <a:extLst>
              <a:ext uri="{FF2B5EF4-FFF2-40B4-BE49-F238E27FC236}">
                <a16:creationId xmlns:a16="http://schemas.microsoft.com/office/drawing/2014/main" xmlns="" id="{D937C80D-8BA4-4D97-88A6-B12C4E79C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7416009"/>
            <a:ext cx="6119813" cy="264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CD2DD16-DF80-41A6-B57E-C60E93B4F39E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2EA1CC-6D6C-4C1D-B60B-BBFF22DA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F5783979-13B7-43D7-AC14-A829D3ABE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2169994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51E367-2284-4DD8-B33C-2E08F2F8B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63538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51" name="_x231185232">
            <a:extLst>
              <a:ext uri="{FF2B5EF4-FFF2-40B4-BE49-F238E27FC236}">
                <a16:creationId xmlns:a16="http://schemas.microsoft.com/office/drawing/2014/main" xmlns="" id="{A693AF9E-9164-45F4-9338-551C3403D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0" y="998796"/>
            <a:ext cx="6119813" cy="18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34FD9D9-94A5-4170-A78F-78ECE2B86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476989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53" name="_x231185152">
            <a:extLst>
              <a:ext uri="{FF2B5EF4-FFF2-40B4-BE49-F238E27FC236}">
                <a16:creationId xmlns:a16="http://schemas.microsoft.com/office/drawing/2014/main" xmlns="" id="{281330A8-6646-4E1E-90D9-41E67C732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" y="5150980"/>
            <a:ext cx="61198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2">
            <a:extLst>
              <a:ext uri="{FF2B5EF4-FFF2-40B4-BE49-F238E27FC236}">
                <a16:creationId xmlns:a16="http://schemas.microsoft.com/office/drawing/2014/main" xmlns="" id="{E4EA225A-89A7-4DE0-A569-1B81EF1C3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39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1C4C2349-CA47-4956-B26B-3499DFFD6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831307" y="570079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61" name="_x231186752">
            <a:extLst>
              <a:ext uri="{FF2B5EF4-FFF2-40B4-BE49-F238E27FC236}">
                <a16:creationId xmlns:a16="http://schemas.microsoft.com/office/drawing/2014/main" xmlns="" id="{8429F7FD-7AE1-4B35-9B00-B6F4C5731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" y="7027390"/>
            <a:ext cx="6119813" cy="30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9">
            <a:extLst>
              <a:ext uri="{FF2B5EF4-FFF2-40B4-BE49-F238E27FC236}">
                <a16:creationId xmlns:a16="http://schemas.microsoft.com/office/drawing/2014/main" xmlns="" id="{0588E47D-A365-49FF-8E53-D093B0131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2946114"/>
            <a:ext cx="8505825" cy="2844800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endParaRPr kumimoji="0" lang="en-US" altLang="ko-KR" sz="12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kumimoji="0" lang="ko-KR" altLang="en-US" sz="12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kumimoji="0" lang="en-US" altLang="ko-KR" sz="12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</a:pPr>
            <a:endParaRPr kumimoji="0" lang="en-US" altLang="zh-CN" sz="12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6" name="AutoShape 9">
            <a:extLst>
              <a:ext uri="{FF2B5EF4-FFF2-40B4-BE49-F238E27FC236}">
                <a16:creationId xmlns:a16="http://schemas.microsoft.com/office/drawing/2014/main" xmlns="" id="{258E82C5-E998-4070-94FE-12C898733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738" y="2916360"/>
            <a:ext cx="6333675" cy="2106322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endParaRPr kumimoji="0" lang="en-US" altLang="ko-KR" sz="9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kumimoji="0" lang="ko-KR" altLang="en-US" sz="9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kumimoji="0" lang="en-US" altLang="ko-KR" sz="9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</a:pPr>
            <a:endParaRPr kumimoji="0" lang="en-US" altLang="zh-CN" sz="900">
              <a:solidFill>
                <a:srgbClr val="0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76030108-7627-4D73-92DE-B933315C9A68}"/>
              </a:ext>
            </a:extLst>
          </p:cNvPr>
          <p:cNvSpPr txBox="1"/>
          <p:nvPr/>
        </p:nvSpPr>
        <p:spPr>
          <a:xfrm>
            <a:off x="709045" y="2903660"/>
            <a:ext cx="6934200" cy="2323434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defPPr>
              <a:defRPr lang="en-US"/>
            </a:defPPr>
            <a:lvl1pPr marL="171450" indent="-171450" eaLnBrk="0" latinLnBrk="1" hangingPunct="0">
              <a:lnSpc>
                <a:spcPct val="200000"/>
              </a:lnSpc>
              <a:spcBef>
                <a:spcPct val="20000"/>
              </a:spcBef>
              <a:buFontTx/>
              <a:buChar char="-"/>
              <a:defRPr kumimoji="0" sz="120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r>
              <a:rPr lang="ko-KR" altLang="en-US" sz="1000" dirty="0"/>
              <a:t>타이머 모드 취소</a:t>
            </a:r>
          </a:p>
          <a:p>
            <a:pPr marL="0" indent="0">
              <a:buNone/>
            </a:pPr>
            <a:r>
              <a:rPr lang="ko-KR" altLang="en-US" sz="1000" dirty="0"/>
              <a:t>  모드 버튼을 길게</a:t>
            </a:r>
            <a:r>
              <a:rPr lang="en-US" altLang="ko-KR" sz="1000" dirty="0"/>
              <a:t>(</a:t>
            </a:r>
            <a:r>
              <a:rPr lang="ko-KR" altLang="en-US" sz="1000" dirty="0"/>
              <a:t>약</a:t>
            </a:r>
            <a:r>
              <a:rPr lang="en-US" altLang="ko-KR" sz="1000" dirty="0"/>
              <a:t>3</a:t>
            </a:r>
            <a:r>
              <a:rPr lang="ko-KR" altLang="en-US" sz="1000" dirty="0"/>
              <a:t>초</a:t>
            </a:r>
            <a:r>
              <a:rPr lang="en-US" altLang="ko-KR" sz="1000" dirty="0"/>
              <a:t>~) </a:t>
            </a:r>
            <a:r>
              <a:rPr lang="ko-KR" altLang="en-US" sz="1000" dirty="0"/>
              <a:t>터치하면 모드설정 진입 합니다</a:t>
            </a:r>
            <a:r>
              <a:rPr lang="en-US" altLang="ko-KR" sz="1000" dirty="0"/>
              <a:t>.</a:t>
            </a:r>
          </a:p>
          <a:p>
            <a:pPr marL="0" indent="0">
              <a:buNone/>
            </a:pPr>
            <a:r>
              <a:rPr lang="en-US" altLang="ko-KR" sz="1000" dirty="0"/>
              <a:t>  </a:t>
            </a:r>
            <a:r>
              <a:rPr lang="ko-KR" altLang="en-US" sz="1000" dirty="0"/>
              <a:t>모드 짧게 터치 시 </a:t>
            </a:r>
            <a:r>
              <a:rPr lang="en-US" altLang="ko-KR" sz="1000" dirty="0"/>
              <a:t>＂</a:t>
            </a:r>
            <a:r>
              <a:rPr lang="ko-KR" altLang="en-US" sz="1000" dirty="0"/>
              <a:t>예약 </a:t>
            </a:r>
            <a:r>
              <a:rPr lang="en-US" altLang="ko-KR" sz="1000" dirty="0"/>
              <a:t>-&gt; </a:t>
            </a:r>
            <a:r>
              <a:rPr lang="ko-KR" altLang="en-US" sz="1000" dirty="0"/>
              <a:t>타이머</a:t>
            </a:r>
            <a:r>
              <a:rPr lang="en-US" altLang="ko-KR" sz="1000" dirty="0"/>
              <a:t>＂</a:t>
            </a:r>
            <a:r>
              <a:rPr lang="ko-KR" altLang="en-US" sz="1000" dirty="0"/>
              <a:t>순으로 설정모드 진입 합니다</a:t>
            </a:r>
            <a:r>
              <a:rPr lang="en-US" altLang="ko-KR" sz="1000" dirty="0"/>
              <a:t>.</a:t>
            </a:r>
          </a:p>
          <a:p>
            <a:pPr marL="0" indent="0">
              <a:buNone/>
            </a:pPr>
            <a:r>
              <a:rPr lang="en-US" altLang="ko-KR" sz="1000" dirty="0"/>
              <a:t>  "</a:t>
            </a:r>
            <a:r>
              <a:rPr lang="ko-KR" altLang="en-US" sz="1000" dirty="0" err="1"/>
              <a:t>방선택</a:t>
            </a:r>
            <a:r>
              <a:rPr lang="en-US" altLang="ko-KR" sz="1000" dirty="0"/>
              <a:t>" </a:t>
            </a:r>
            <a:r>
              <a:rPr lang="ko-KR" altLang="en-US" sz="1000" dirty="0"/>
              <a:t>버튼으로 짧게 터치하여 </a:t>
            </a:r>
            <a:r>
              <a:rPr lang="en-US" altLang="ko-KR" sz="1000" dirty="0"/>
              <a:t>"</a:t>
            </a:r>
            <a:r>
              <a:rPr lang="ko-KR" altLang="en-US" sz="1000" dirty="0"/>
              <a:t>타이머아이콘</a:t>
            </a:r>
            <a:r>
              <a:rPr lang="en-US" altLang="ko-KR" sz="1000" dirty="0"/>
              <a:t>"</a:t>
            </a:r>
            <a:r>
              <a:rPr lang="ko-KR" altLang="en-US" sz="1000" dirty="0"/>
              <a:t>이 </a:t>
            </a:r>
            <a:r>
              <a:rPr lang="en-US" altLang="ko-KR" sz="1000" dirty="0"/>
              <a:t>"</a:t>
            </a:r>
            <a:r>
              <a:rPr lang="ko-KR" altLang="en-US" sz="1000" dirty="0"/>
              <a:t>점등</a:t>
            </a:r>
            <a:r>
              <a:rPr lang="en-US" altLang="ko-KR" sz="1000" dirty="0"/>
              <a:t>" </a:t>
            </a:r>
            <a:r>
              <a:rPr lang="ko-KR" altLang="en-US" sz="1000" dirty="0"/>
              <a:t>하게 설정한 후</a:t>
            </a:r>
          </a:p>
          <a:p>
            <a:pPr marL="0" indent="0">
              <a:buNone/>
            </a:pPr>
            <a:r>
              <a:rPr lang="ko-KR" altLang="en-US" sz="1000" dirty="0"/>
              <a:t>  모드 버튼을 길게 터치하면 </a:t>
            </a:r>
            <a:r>
              <a:rPr lang="en-US" altLang="ko-KR" sz="1000" dirty="0"/>
              <a:t>"</a:t>
            </a:r>
            <a:r>
              <a:rPr lang="ko-KR" altLang="en-US" sz="1000" dirty="0" err="1"/>
              <a:t>딩동뎅</a:t>
            </a:r>
            <a:r>
              <a:rPr lang="en-US" altLang="ko-KR" sz="1000" dirty="0"/>
              <a:t>~"</a:t>
            </a:r>
            <a:r>
              <a:rPr lang="ko-KR" altLang="en-US" sz="1000" dirty="0"/>
              <a:t>소리가 나면서 취소되며 </a:t>
            </a:r>
            <a:r>
              <a:rPr lang="en-US" altLang="ko-KR" sz="1000" dirty="0"/>
              <a:t>LCD </a:t>
            </a:r>
            <a:r>
              <a:rPr lang="ko-KR" altLang="en-US" sz="1000" dirty="0"/>
              <a:t>화면에</a:t>
            </a:r>
          </a:p>
          <a:p>
            <a:pPr marL="0" indent="0">
              <a:buNone/>
            </a:pPr>
            <a:r>
              <a:rPr lang="ko-KR" altLang="en-US" sz="1000" dirty="0"/>
              <a:t>  </a:t>
            </a:r>
            <a:r>
              <a:rPr lang="en-US" altLang="ko-KR" sz="1000" dirty="0"/>
              <a:t>"</a:t>
            </a:r>
            <a:r>
              <a:rPr lang="ko-KR" altLang="en-US" sz="1000" dirty="0"/>
              <a:t>타이머 아이콘</a:t>
            </a:r>
            <a:r>
              <a:rPr lang="en-US" altLang="ko-KR" sz="1000" dirty="0"/>
              <a:t>"</a:t>
            </a:r>
            <a:r>
              <a:rPr lang="ko-KR" altLang="en-US" sz="1000" dirty="0"/>
              <a:t>이 소멸</a:t>
            </a:r>
            <a:r>
              <a:rPr lang="en-US" altLang="ko-KR" sz="1000" dirty="0"/>
              <a:t>(</a:t>
            </a:r>
            <a:r>
              <a:rPr lang="ko-KR" altLang="en-US" sz="1000" dirty="0"/>
              <a:t>제거</a:t>
            </a:r>
            <a:r>
              <a:rPr lang="en-US" altLang="ko-KR" sz="1000" dirty="0"/>
              <a:t>)</a:t>
            </a:r>
            <a:r>
              <a:rPr lang="ko-KR" altLang="en-US" sz="1000" dirty="0"/>
              <a:t>하시면 됩니다</a:t>
            </a:r>
            <a:r>
              <a:rPr lang="en-US" altLang="ko-KR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6194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6">
            <a:extLst>
              <a:ext uri="{FF2B5EF4-FFF2-40B4-BE49-F238E27FC236}">
                <a16:creationId xmlns:a16="http://schemas.microsoft.com/office/drawing/2014/main" xmlns="" id="{96BC9EB9-C308-433E-A404-15521CC644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7100248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CD2DD16-DF80-41A6-B57E-C60E93B4F39E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2EA1CC-6D6C-4C1D-B60B-BBFF22DA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F5783979-13B7-43D7-AC14-A829D3ABE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2169994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51E367-2284-4DD8-B33C-2E08F2F8B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63538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34FD9D9-94A5-4170-A78F-78ECE2B86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476989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xmlns="" id="{E4EA225A-89A7-4DE0-A569-1B81EF1C3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39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1C4C2349-CA47-4956-B26B-3499DFFD6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831307" y="570079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72ECC9F-401A-48CB-89BF-4CA2C2A56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645142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231186592">
            <a:extLst>
              <a:ext uri="{FF2B5EF4-FFF2-40B4-BE49-F238E27FC236}">
                <a16:creationId xmlns:a16="http://schemas.microsoft.com/office/drawing/2014/main" xmlns="" id="{BDB87A3E-5B69-4F8C-A288-A77D241A8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0" y="1102342"/>
            <a:ext cx="6119813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xmlns="" id="{FE78A24E-245F-4048-A6E6-265036966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1" y="5185011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1" name="_x231186832">
            <a:extLst>
              <a:ext uri="{FF2B5EF4-FFF2-40B4-BE49-F238E27FC236}">
                <a16:creationId xmlns:a16="http://schemas.microsoft.com/office/drawing/2014/main" xmlns="" id="{B70C3E1A-6526-44A8-8692-541552A48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" y="5642211"/>
            <a:ext cx="6119813" cy="401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149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6">
            <a:extLst>
              <a:ext uri="{FF2B5EF4-FFF2-40B4-BE49-F238E27FC236}">
                <a16:creationId xmlns:a16="http://schemas.microsoft.com/office/drawing/2014/main" xmlns="" id="{96BC9EB9-C308-433E-A404-15521CC644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7100248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CD2DD16-DF80-41A6-B57E-C60E93B4F39E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2EA1CC-6D6C-4C1D-B60B-BBFF22DA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F5783979-13B7-43D7-AC14-A829D3ABE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62" y="2169994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51E367-2284-4DD8-B33C-2E08F2F8B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63538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34FD9D9-94A5-4170-A78F-78ECE2B86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4769893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xmlns="" id="{E4EA225A-89A7-4DE0-A569-1B81EF1C3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39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1C4C2349-CA47-4956-B26B-3499DFFD6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831307" y="570079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72ECC9F-401A-48CB-89BF-4CA2C2A56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0" y="645142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xmlns="" id="{FE78A24E-245F-4048-A6E6-265036966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931" y="5185011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xmlns="" id="{3FE70713-E6E6-4FF8-B400-A67BAB5F0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00" y="700681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3" name="_x231186832">
            <a:extLst>
              <a:ext uri="{FF2B5EF4-FFF2-40B4-BE49-F238E27FC236}">
                <a16:creationId xmlns:a16="http://schemas.microsoft.com/office/drawing/2014/main" xmlns="" id="{7663581A-B1C6-4A39-A922-1E549D232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00" y="1157881"/>
            <a:ext cx="6119813" cy="178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>
            <a:extLst>
              <a:ext uri="{FF2B5EF4-FFF2-40B4-BE49-F238E27FC236}">
                <a16:creationId xmlns:a16="http://schemas.microsoft.com/office/drawing/2014/main" xmlns="" id="{CFE43B28-610F-480C-BD9F-A73DF2C39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538" y="2694661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5" name="_x231186832">
            <a:extLst>
              <a:ext uri="{FF2B5EF4-FFF2-40B4-BE49-F238E27FC236}">
                <a16:creationId xmlns:a16="http://schemas.microsoft.com/office/drawing/2014/main" xmlns="" id="{7CB1A09A-771E-4C7D-90C0-658189540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38" y="3151861"/>
            <a:ext cx="6276975" cy="21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6">
            <a:extLst>
              <a:ext uri="{FF2B5EF4-FFF2-40B4-BE49-F238E27FC236}">
                <a16:creationId xmlns:a16="http://schemas.microsoft.com/office/drawing/2014/main" xmlns="" id="{CD4F62F8-4D14-48BC-A177-656D103C8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608" y="4312699"/>
            <a:ext cx="727306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7" name="_x231186752">
            <a:extLst>
              <a:ext uri="{FF2B5EF4-FFF2-40B4-BE49-F238E27FC236}">
                <a16:creationId xmlns:a16="http://schemas.microsoft.com/office/drawing/2014/main" xmlns="" id="{9A73D9AA-FAC8-4CC5-9237-88B7A6569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558" y="4769899"/>
            <a:ext cx="2529231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8">
            <a:extLst>
              <a:ext uri="{FF2B5EF4-FFF2-40B4-BE49-F238E27FC236}">
                <a16:creationId xmlns:a16="http://schemas.microsoft.com/office/drawing/2014/main" xmlns="" id="{459D0828-FFD7-447D-B9D5-B0A60DB8B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89801" y="4745919"/>
            <a:ext cx="9689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9" name="_x231186752">
            <a:extLst>
              <a:ext uri="{FF2B5EF4-FFF2-40B4-BE49-F238E27FC236}">
                <a16:creationId xmlns:a16="http://schemas.microsoft.com/office/drawing/2014/main" xmlns="" id="{A3734183-64F4-4218-AD99-C20987743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91" y="5431719"/>
            <a:ext cx="5595582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737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C18422A8-1AB8-4FE2-9ED3-8ABB3BAAD2BD}"/>
              </a:ext>
            </a:extLst>
          </p:cNvPr>
          <p:cNvSpPr/>
          <p:nvPr/>
        </p:nvSpPr>
        <p:spPr>
          <a:xfrm>
            <a:off x="365123" y="888999"/>
            <a:ext cx="6829429" cy="92122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ACC4B488-69D4-4D96-94E8-7F39E0613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433" y="696036"/>
            <a:ext cx="793998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231186912">
            <a:extLst>
              <a:ext uri="{FF2B5EF4-FFF2-40B4-BE49-F238E27FC236}">
                <a16:creationId xmlns:a16="http://schemas.microsoft.com/office/drawing/2014/main" xmlns="" id="{7E4EC8CC-0525-45F8-A2B4-A00ED0368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18" y="1480261"/>
            <a:ext cx="6389334" cy="65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007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311</Words>
  <Application>Microsoft Office PowerPoint</Application>
  <PresentationFormat>사용자 지정</PresentationFormat>
  <Paragraphs>65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1" baseType="lpstr">
      <vt:lpstr>굴림</vt:lpstr>
      <vt:lpstr>돋움</vt:lpstr>
      <vt:lpstr>돋움체</vt:lpstr>
      <vt:lpstr>맑은 고딕</vt:lpstr>
      <vt:lpstr>바탕체</vt:lpstr>
      <vt:lpstr>한컴바탕</vt:lpstr>
      <vt:lpstr>휴먼모음T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지원 이</dc:creator>
  <cp:lastModifiedBy>이 꽃비</cp:lastModifiedBy>
  <cp:revision>8</cp:revision>
  <cp:lastPrinted>2023-11-02T01:32:40Z</cp:lastPrinted>
  <dcterms:created xsi:type="dcterms:W3CDTF">2020-11-06T02:30:36Z</dcterms:created>
  <dcterms:modified xsi:type="dcterms:W3CDTF">2023-11-02T01:32:47Z</dcterms:modified>
</cp:coreProperties>
</file>